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1A64-4469-455F-8FED-75A3591D28CD}" type="datetimeFigureOut">
              <a:rPr lang="zh-CN" altLang="en-US" smtClean="0"/>
              <a:t>2022/5/6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21B4-C1D4-471F-A908-20331D7764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7302" y="5986790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CC00"/>
                </a:solidFill>
                <a:latin typeface="+mj-ea"/>
                <a:ea typeface="+mj-ea"/>
              </a:rPr>
              <a:t>六年级主题班会</a:t>
            </a:r>
            <a:endParaRPr lang="zh-CN" altLang="en-US" sz="2800" b="1" dirty="0">
              <a:solidFill>
                <a:srgbClr val="FFCC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0"/>
            <a:ext cx="850112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rgbClr val="00B050"/>
                </a:solidFill>
                <a:latin typeface="+mj-ea"/>
                <a:ea typeface="+mj-ea"/>
              </a:rPr>
              <a:t>近视形成原因</a:t>
            </a:r>
            <a:endParaRPr lang="en-US" altLang="zh-CN" sz="7200" b="1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en-US" sz="3200">
                <a:latin typeface="+mn-ea"/>
              </a:rPr>
              <a:t>一、遗传因素</a:t>
            </a:r>
            <a:endParaRPr lang="en-US" altLang="zh-CN" sz="3200">
              <a:latin typeface="+mn-ea"/>
            </a:endParaRPr>
          </a:p>
          <a:p>
            <a:r>
              <a:rPr lang="zh-CN" altLang="en-US" sz="3200">
                <a:latin typeface="+mn-ea"/>
              </a:rPr>
              <a:t>    近视眼有一定遗传倾向，已被公认，尤其是高度近视。</a:t>
            </a:r>
            <a:endParaRPr lang="en-US" altLang="zh-CN" sz="3200">
              <a:latin typeface="+mn-ea"/>
            </a:endParaRPr>
          </a:p>
          <a:p>
            <a:r>
              <a:rPr lang="zh-CN" altLang="en-US" sz="3200">
                <a:latin typeface="+mn-ea"/>
              </a:rPr>
              <a:t>二、后天因素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1</a:t>
            </a:r>
            <a:r>
              <a:rPr lang="zh-CN" altLang="en-US" sz="3200">
                <a:latin typeface="+mn-ea"/>
              </a:rPr>
              <a:t>、用眼距离过近：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2</a:t>
            </a:r>
            <a:r>
              <a:rPr lang="zh-CN" altLang="en-US" sz="3200">
                <a:latin typeface="+mn-ea"/>
              </a:rPr>
              <a:t>、用眼时间过长；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3</a:t>
            </a:r>
            <a:r>
              <a:rPr lang="zh-CN" altLang="en-US" sz="3200">
                <a:latin typeface="+mn-ea"/>
              </a:rPr>
              <a:t>、坐车走路时看书；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4</a:t>
            </a:r>
            <a:r>
              <a:rPr lang="zh-CN" altLang="en-US" sz="3200">
                <a:latin typeface="+mn-ea"/>
              </a:rPr>
              <a:t>、使用手机、电脑无节制；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5</a:t>
            </a:r>
            <a:r>
              <a:rPr lang="zh-CN" altLang="en-US" sz="3200">
                <a:latin typeface="+mn-ea"/>
              </a:rPr>
              <a:t>、照明光线过强过弱；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6</a:t>
            </a:r>
            <a:r>
              <a:rPr lang="zh-CN" altLang="en-US" sz="3200">
                <a:latin typeface="+mn-ea"/>
              </a:rPr>
              <a:t>、饮食结构不合理，缺乏营养；</a:t>
            </a:r>
            <a:endParaRPr lang="en-US" altLang="zh-CN" sz="3200">
              <a:latin typeface="+mn-ea"/>
            </a:endParaRPr>
          </a:p>
          <a:p>
            <a:r>
              <a:rPr lang="en-US" altLang="zh-CN" sz="3200">
                <a:latin typeface="+mn-ea"/>
              </a:rPr>
              <a:t>7</a:t>
            </a:r>
            <a:r>
              <a:rPr lang="zh-CN" altLang="en-US" sz="3200">
                <a:latin typeface="+mn-ea"/>
              </a:rPr>
              <a:t>、长期睡眠不足，眼睛疲劳。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8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845"/>
            <a:ext cx="9144000" cy="45483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" y="0"/>
            <a:ext cx="913059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IMG_9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89</Words>
  <Application>Microsoft Office PowerPoint</Application>
  <PresentationFormat>全屏显示(4:3)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dreamsummit</dc:creator>
  <cp:lastModifiedBy>dreamsummit</cp:lastModifiedBy>
  <cp:revision>9</cp:revision>
  <dcterms:created xsi:type="dcterms:W3CDTF">2019-04-14T13:01:47Z</dcterms:created>
  <dcterms:modified xsi:type="dcterms:W3CDTF">2022-05-06T13:32:27Z</dcterms:modified>
</cp:coreProperties>
</file>